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4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136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96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39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17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82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23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826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10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53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80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1334B-A31B-4FE9-BE00-67A2DCD9BC0D}" type="datetimeFigureOut">
              <a:rPr lang="es-ES" smtClean="0"/>
              <a:t>05/10/2016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96FB0-CDE4-4B19-A31E-A1378BAC46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67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59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4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3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6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57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63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8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1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3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8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8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1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81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4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233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jhon farfan huayta</dc:creator>
  <cp:lastModifiedBy>jhon farfan huayta</cp:lastModifiedBy>
  <cp:revision>1</cp:revision>
  <dcterms:created xsi:type="dcterms:W3CDTF">2016-10-06T02:34:32Z</dcterms:created>
  <dcterms:modified xsi:type="dcterms:W3CDTF">2016-10-06T02:35:06Z</dcterms:modified>
</cp:coreProperties>
</file>